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71" autoAdjust="0"/>
  </p:normalViewPr>
  <p:slideViewPr>
    <p:cSldViewPr snapToGrid="0">
      <p:cViewPr varScale="1">
        <p:scale>
          <a:sx n="72" d="100"/>
          <a:sy n="72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6D1FC-98D5-41A8-B1A2-910593B001AB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8A941-79C8-4562-B0FD-D6CAB9A38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9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8A941-79C8-4562-B0FD-D6CAB9A384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6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628" y="2187867"/>
            <a:ext cx="8911687" cy="1280890"/>
          </a:xfrm>
        </p:spPr>
        <p:txBody>
          <a:bodyPr>
            <a:no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 DEL DISCORSO</a:t>
            </a:r>
            <a:b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27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9212" y="446088"/>
            <a:ext cx="6594545" cy="976312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05" y="1685914"/>
            <a:ext cx="7288695" cy="4781147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interrogativi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pongono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domande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"chi", "chi", "quale",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chiunque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qualunque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chiunque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e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qualunque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"Chi"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rappresenta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soggetto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"chi"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rappresenta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l'oggetto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vuole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giocare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casa?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24070" y="1581426"/>
            <a:ext cx="4404759" cy="41037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2" name="Picture 4" descr="Premium Photo | Native children a boy and a girl play in a children's game  room, throwing a bal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4" y="1581426"/>
            <a:ext cx="4479235" cy="410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933" y="57441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err="1"/>
              <a:t>I</a:t>
            </a:r>
            <a:r>
              <a:rPr lang="en-US" sz="5300" b="1" dirty="0" err="1" smtClean="0"/>
              <a:t>ntroduzione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Parti</a:t>
            </a:r>
            <a:r>
              <a:rPr lang="en-US" dirty="0"/>
              <a:t> del </a:t>
            </a:r>
            <a:r>
              <a:rPr lang="en-US" dirty="0" err="1"/>
              <a:t>discorso</a:t>
            </a:r>
            <a:r>
              <a:rPr lang="en-US" dirty="0"/>
              <a:t> </a:t>
            </a:r>
            <a:r>
              <a:rPr lang="en-US" dirty="0" err="1"/>
              <a:t>denota</a:t>
            </a:r>
            <a:r>
              <a:rPr lang="en-US" dirty="0"/>
              <a:t> un </a:t>
            </a:r>
            <a:r>
              <a:rPr lang="en-US" dirty="0" err="1"/>
              <a:t>termine</a:t>
            </a:r>
            <a:r>
              <a:rPr lang="en-US" dirty="0"/>
              <a:t> in un </a:t>
            </a:r>
            <a:r>
              <a:rPr lang="en-US" dirty="0" err="1"/>
              <a:t>linguaggio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descrive</a:t>
            </a:r>
            <a:r>
              <a:rPr lang="en-US" dirty="0"/>
              <a:t> la </a:t>
            </a:r>
            <a:r>
              <a:rPr lang="en-US" dirty="0" err="1"/>
              <a:t>classificazione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parole in base al </a:t>
            </a:r>
            <a:r>
              <a:rPr lang="en-US" dirty="0" err="1"/>
              <a:t>loro</a:t>
            </a:r>
            <a:r>
              <a:rPr lang="en-US" dirty="0"/>
              <a:t> </a:t>
            </a:r>
            <a:r>
              <a:rPr lang="en-US" dirty="0" err="1"/>
              <a:t>scopo</a:t>
            </a:r>
            <a:r>
              <a:rPr lang="en-US" dirty="0"/>
              <a:t> </a:t>
            </a:r>
            <a:r>
              <a:rPr lang="en-US" dirty="0" err="1"/>
              <a:t>all'interno</a:t>
            </a:r>
            <a:r>
              <a:rPr lang="en-US" dirty="0"/>
              <a:t> di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frase</a:t>
            </a:r>
            <a:r>
              <a:rPr lang="en-US" dirty="0" smtClean="0"/>
              <a:t>.</a:t>
            </a:r>
          </a:p>
          <a:p>
            <a:r>
              <a:rPr lang="en-US" dirty="0"/>
              <a:t>La </a:t>
            </a:r>
            <a:r>
              <a:rPr lang="en-US" dirty="0" err="1"/>
              <a:t>comprensione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parti</a:t>
            </a:r>
            <a:r>
              <a:rPr lang="en-US" dirty="0"/>
              <a:t> del </a:t>
            </a:r>
            <a:r>
              <a:rPr lang="en-US" dirty="0" err="1"/>
              <a:t>discorso</a:t>
            </a:r>
            <a:r>
              <a:rPr lang="en-US" dirty="0"/>
              <a:t> </a:t>
            </a:r>
            <a:r>
              <a:rPr lang="en-US" dirty="0" err="1"/>
              <a:t>fornisce</a:t>
            </a:r>
            <a:r>
              <a:rPr lang="en-US" dirty="0"/>
              <a:t> la </a:t>
            </a:r>
            <a:r>
              <a:rPr lang="en-US" dirty="0" err="1"/>
              <a:t>capacità</a:t>
            </a:r>
            <a:r>
              <a:rPr lang="en-US" dirty="0"/>
              <a:t> di </a:t>
            </a:r>
            <a:r>
              <a:rPr lang="en-US" dirty="0" err="1"/>
              <a:t>studiare</a:t>
            </a:r>
            <a:r>
              <a:rPr lang="en-US" dirty="0"/>
              <a:t> le </a:t>
            </a:r>
            <a:r>
              <a:rPr lang="en-US" dirty="0" err="1"/>
              <a:t>frasi</a:t>
            </a:r>
            <a:r>
              <a:rPr lang="en-US" dirty="0"/>
              <a:t> e </a:t>
            </a:r>
            <a:r>
              <a:rPr lang="en-US" dirty="0" err="1"/>
              <a:t>comprenderle</a:t>
            </a:r>
            <a:r>
              <a:rPr lang="en-US" dirty="0" smtClean="0"/>
              <a:t>.</a:t>
            </a:r>
          </a:p>
          <a:p>
            <a:r>
              <a:rPr lang="en-US" dirty="0" err="1"/>
              <a:t>Aiuta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comprensione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grammatica</a:t>
            </a:r>
            <a:r>
              <a:rPr lang="en-US" dirty="0"/>
              <a:t> e </a:t>
            </a:r>
            <a:r>
              <a:rPr lang="en-US" dirty="0" err="1"/>
              <a:t>nell'uso</a:t>
            </a:r>
            <a:r>
              <a:rPr lang="en-US" dirty="0"/>
              <a:t> </a:t>
            </a:r>
            <a:r>
              <a:rPr lang="en-US" dirty="0" err="1"/>
              <a:t>corretto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lingua</a:t>
            </a:r>
            <a:r>
              <a:rPr lang="en-US" dirty="0" smtClean="0"/>
              <a:t>.</a:t>
            </a:r>
          </a:p>
          <a:p>
            <a:r>
              <a:rPr lang="en-US" dirty="0"/>
              <a:t>Un </a:t>
            </a:r>
            <a:r>
              <a:rPr lang="en-US" dirty="0" err="1"/>
              <a:t>altro</a:t>
            </a:r>
            <a:r>
              <a:rPr lang="en-US" dirty="0"/>
              <a:t> </a:t>
            </a:r>
            <a:r>
              <a:rPr lang="en-US" dirty="0" err="1"/>
              <a:t>termine</a:t>
            </a:r>
            <a:r>
              <a:rPr lang="en-US" dirty="0"/>
              <a:t> per </a:t>
            </a:r>
            <a:r>
              <a:rPr lang="en-US" dirty="0" err="1"/>
              <a:t>parti</a:t>
            </a:r>
            <a:r>
              <a:rPr lang="en-US" dirty="0"/>
              <a:t> del </a:t>
            </a:r>
            <a:r>
              <a:rPr lang="en-US" dirty="0" err="1"/>
              <a:t>discorso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classi</a:t>
            </a:r>
            <a:r>
              <a:rPr lang="en-US" dirty="0"/>
              <a:t> di parole e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esempi</a:t>
            </a:r>
            <a:r>
              <a:rPr lang="en-US" dirty="0"/>
              <a:t> </a:t>
            </a:r>
            <a:r>
              <a:rPr lang="en-US" dirty="0" err="1"/>
              <a:t>includono</a:t>
            </a:r>
            <a:r>
              <a:rPr lang="en-US" dirty="0"/>
              <a:t> </a:t>
            </a:r>
            <a:r>
              <a:rPr lang="en-US" dirty="0" err="1"/>
              <a:t>nomi</a:t>
            </a:r>
            <a:r>
              <a:rPr lang="en-US" dirty="0"/>
              <a:t>, </a:t>
            </a:r>
            <a:r>
              <a:rPr lang="en-US" dirty="0" err="1"/>
              <a:t>verbi</a:t>
            </a:r>
            <a:r>
              <a:rPr lang="en-US" dirty="0"/>
              <a:t>, </a:t>
            </a:r>
            <a:r>
              <a:rPr lang="en-US" dirty="0" err="1"/>
              <a:t>aggettivi</a:t>
            </a:r>
            <a:r>
              <a:rPr lang="en-US" dirty="0"/>
              <a:t>, </a:t>
            </a:r>
            <a:r>
              <a:rPr lang="en-US" dirty="0" err="1"/>
              <a:t>pronomi</a:t>
            </a:r>
            <a:r>
              <a:rPr lang="en-US" dirty="0"/>
              <a:t>, </a:t>
            </a:r>
            <a:r>
              <a:rPr lang="en-US" dirty="0" err="1"/>
              <a:t>avverbi</a:t>
            </a:r>
            <a:r>
              <a:rPr lang="en-US" dirty="0"/>
              <a:t>, </a:t>
            </a:r>
            <a:r>
              <a:rPr lang="en-US" dirty="0" err="1"/>
              <a:t>congiunzioni</a:t>
            </a:r>
            <a:r>
              <a:rPr lang="en-US" dirty="0"/>
              <a:t>, </a:t>
            </a:r>
            <a:r>
              <a:rPr lang="en-US" dirty="0" err="1"/>
              <a:t>preposizioni</a:t>
            </a:r>
            <a:r>
              <a:rPr lang="en-US" dirty="0"/>
              <a:t>, </a:t>
            </a:r>
            <a:r>
              <a:rPr lang="en-US" dirty="0" err="1"/>
              <a:t>interiezioni</a:t>
            </a:r>
            <a:r>
              <a:rPr lang="en-US" dirty="0"/>
              <a:t>, </a:t>
            </a:r>
            <a:r>
              <a:rPr lang="en-US" dirty="0" err="1"/>
              <a:t>ecc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91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048" y="1"/>
            <a:ext cx="3505199" cy="20408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700" b="1" dirty="0" err="1" smtClean="0"/>
              <a:t>Capitolo</a:t>
            </a:r>
            <a:r>
              <a:rPr lang="en-US" sz="2700" b="1" dirty="0" smtClean="0"/>
              <a:t> 1: </a:t>
            </a:r>
            <a:r>
              <a:rPr lang="en-US" sz="2700" b="1" dirty="0" err="1" smtClean="0"/>
              <a:t>Sostantivi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 </a:t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305" y="1378226"/>
            <a:ext cx="7439695" cy="54797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luoghi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concetti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ragazzo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mercato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sostantivo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soggetto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oggetto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ufficiale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qualcuno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qualcosa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mettiamo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maiuscolo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Christopher, Florida.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chiamati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seguenti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parole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grassetto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sostantivi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dormendo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viaggiato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California per le sue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vacanze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792" y="1738647"/>
            <a:ext cx="4198513" cy="41224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at sleeping on bed photo – Free Home decor Image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1532584"/>
            <a:ext cx="4198513" cy="432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86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592925" y="344557"/>
            <a:ext cx="8911687" cy="103366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Sostantivi</a:t>
            </a:r>
            <a:r>
              <a:rPr lang="en-US" b="1" dirty="0"/>
              <a:t>, </a:t>
            </a:r>
            <a:r>
              <a:rPr lang="en-US" b="1" dirty="0" err="1"/>
              <a:t>aggettivi</a:t>
            </a:r>
            <a:r>
              <a:rPr lang="en-US" b="1" dirty="0"/>
              <a:t> e </a:t>
            </a:r>
            <a:r>
              <a:rPr lang="en-US" b="1" dirty="0" err="1"/>
              <a:t>verbi</a:t>
            </a:r>
            <a:r>
              <a:rPr lang="en-US" b="1" dirty="0"/>
              <a:t> (-</a:t>
            </a:r>
            <a:r>
              <a:rPr lang="en-US" b="1" dirty="0" err="1"/>
              <a:t>isc</a:t>
            </a:r>
            <a:r>
              <a:rPr lang="en-US" b="1" dirty="0"/>
              <a:t>, -are, -ere, -ire)</a:t>
            </a:r>
            <a:br>
              <a:rPr lang="en-US" b="1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26435" y="1378227"/>
            <a:ext cx="10906539" cy="54797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Sostantivi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Aggettivi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-Are, -Ere, -Ire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Verbi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Borsa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Piatto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Affamato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Spendere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Ubbidire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Scarpe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Felice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Triste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Chiedere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Spedire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Programma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L’insegnante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Generoso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Enarraced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Fornire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Credere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Bambino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L’avvocato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Giocoso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Interloquire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Scrivere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Padre		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Contadino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Delizioso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Timido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Obbedire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Vincere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Madre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L’ingegnere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		Grasso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Pulito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Decidere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Piatto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Lo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Egoista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Leggere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Mano		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Bandiera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Grosso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Freddo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Dormire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Venditore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Alto		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Fumare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Carne		’Uccello			Bravo	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Camminare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Cane		I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Soldi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Amaro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Cibo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Albero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Vero		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Borsa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Nuovo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Nuotare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Mettere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televisione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largo						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conoscere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NBR Canada Inc. | Ba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7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82330"/>
            <a:ext cx="3505199" cy="94007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Capitolo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Aggettivi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903303" y="993913"/>
            <a:ext cx="7500731" cy="5864087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aggettivi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quantificandoli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descrivendoli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identificandoli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freddo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rosso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bello.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Precedono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descrivono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assegnano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esiste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le parole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aggettivi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​​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inglese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aggettivi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possessivi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"lei",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interrogativo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("quale",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dimostrativo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","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","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")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indefinito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","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qualsiasi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","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").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bellissimo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sdraiato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leggendo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79443" y="1595716"/>
            <a:ext cx="3723862" cy="39755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Reading a good book each day could boost kids' academic performance -  Parents - The Jakarta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" y="1595716"/>
            <a:ext cx="4134678" cy="414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79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8591" y="940904"/>
            <a:ext cx="7063409" cy="5314122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it-I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verbi sono parole che comunicano l'azione, lo stato di bisogno, l'essere, la preferenza o il senso del sostantivo in una frase. </a:t>
            </a:r>
            <a:endParaRPr lang="it-IT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it-I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verbi sono i componenti più importanti di una frase in quanto costituiscono la base di ogni frase affermando il soggetto. </a:t>
            </a:r>
            <a:endParaRPr lang="it-IT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it-I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verbi variano in forma soggetta al tempo, passato, continuo o presente (ad esempio camminare, camminare, camminare) e contare le caratteristiche, singolari o plurali (ad esempio passeggiate, camminate). </a:t>
            </a:r>
            <a:endParaRPr lang="it-IT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it-I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Negli 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 seguenti frasi, le parole in grassetto rappresentano i verbi nelle due diverse forme: </a:t>
            </a:r>
            <a:endParaRPr lang="it-IT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it-I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bambino mangia cereali per colazione-I bambini mangiano cereali per colazione. </a:t>
            </a:r>
            <a:endParaRPr lang="it-IT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it-IT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Comprerò </a:t>
            </a:r>
            <a:r>
              <a:rPr lang="it-IT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frutta oggi, l'ho acquistata ieri, la compro proprio adesso.</a:t>
            </a: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5003" y="1893193"/>
            <a:ext cx="3177572" cy="403108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The Truth About Baby Cereal (And What to Feed Instea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762539"/>
            <a:ext cx="4717774" cy="416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25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89212" y="106017"/>
            <a:ext cx="6130718" cy="1457739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Capitolo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85252" y="1192696"/>
            <a:ext cx="7606748" cy="5665304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mostrano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correlazione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temporale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spaziale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analitica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semplici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ovvero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brevi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singole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quattro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up, into, on, at, out of, come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risultato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parte).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includono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tazza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tavolo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sotto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Ha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dimenticato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borsa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fuori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porta.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139688" y="2067340"/>
            <a:ext cx="3445564" cy="36708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0" name="Picture 4" descr="morning routine woman looking for her shoe under the bed Bed - Furnitur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0" y="2067339"/>
            <a:ext cx="3922642" cy="36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1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1" y="-1"/>
            <a:ext cx="7230649" cy="2093843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articolate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idiomatiche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827" y="1422400"/>
            <a:ext cx="7156173" cy="5435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riferiscono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combinazione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semplice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l'articolo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sostantivo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segue.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semplici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l'articolo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sostantivo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 o la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idiomatiche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preposizioni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cui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implicazioni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diverse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esatte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implicazioni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comprendono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Stare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qualcuno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L'esempio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è;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8103" y="4174434"/>
            <a:ext cx="1097062" cy="120745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Blog Therapy, Therapy, Therapy Blog, Blogging Therapy, Therapy,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71" y="1671345"/>
            <a:ext cx="4818756" cy="415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2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5852423" cy="97631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Capitolo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522" y="1749286"/>
            <a:ext cx="7487478" cy="510871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parole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sostituiscono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evitare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l'ingombro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dovuto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ripetitività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lei,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nessuno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alcuni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La nostra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gentile. Lei è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migliore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pronome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dimostrativo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sostantivo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come se fosse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vicino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lontano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tempo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spazio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e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sostantivi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singolari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e "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Quelli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implicano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sostantivi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nominali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855304"/>
            <a:ext cx="4002158" cy="39226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Bad Habits | CS Mott Children's Hospital | Michigan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40" y="1855304"/>
            <a:ext cx="4373218" cy="39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508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421</TotalTime>
  <Words>789</Words>
  <Application>Microsoft Office PowerPoint</Application>
  <PresentationFormat>Widescreen</PresentationFormat>
  <Paragraphs>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Wisp</vt:lpstr>
      <vt:lpstr>PARTI DEL DISCORSO </vt:lpstr>
      <vt:lpstr> Introduzione </vt:lpstr>
      <vt:lpstr>    Capitolo 1: Sostantivi    </vt:lpstr>
      <vt:lpstr>Sostantivi, aggettivi e verbi (-isc, -are, -ere, -ire)   </vt:lpstr>
      <vt:lpstr>Capitolo 2: Aggettivi </vt:lpstr>
      <vt:lpstr>Capitolo 3: Verbi </vt:lpstr>
      <vt:lpstr>Capitolo 4: Preposizioni </vt:lpstr>
      <vt:lpstr>Capitolo 5: Preposizioni articolate e idiomatiche   </vt:lpstr>
      <vt:lpstr>Capitolo 6: Pronomi  </vt:lpstr>
      <vt:lpstr>Capitolo 7: Pronomi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Lilly</dc:creator>
  <cp:lastModifiedBy>Lilly</cp:lastModifiedBy>
  <cp:revision>54</cp:revision>
  <dcterms:created xsi:type="dcterms:W3CDTF">2020-11-29T08:55:47Z</dcterms:created>
  <dcterms:modified xsi:type="dcterms:W3CDTF">2020-11-29T15:57:44Z</dcterms:modified>
</cp:coreProperties>
</file>